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0" r:id="rId3"/>
    <p:sldId id="258" r:id="rId4"/>
    <p:sldId id="259" r:id="rId5"/>
    <p:sldId id="265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919962428642" initials="9" lastIdx="1" clrIdx="0">
    <p:extLst>
      <p:ext uri="{19B8F6BF-5375-455C-9EA6-DF929625EA0E}">
        <p15:presenceInfo xmlns:p15="http://schemas.microsoft.com/office/powerpoint/2012/main" xmlns="" userId="66c0069de2adb65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6-09T22:57:40.061" idx="1">
    <p:pos x="10" y="10"/>
    <p:text/>
    <p:extLst>
      <p:ext uri="{C676402C-5697-4E1C-873F-D02D1690AC5C}">
        <p15:threadingInfo xmlns:p15="http://schemas.microsoft.com/office/powerpoint/2012/main" xmlns="" timeZoneBias="-330"/>
      </p:ext>
    </p:extLs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B1C3306-13C0-CB48-9465-41DAF8F9D4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A359863D-6D2F-314C-A82C-7DB29ACCF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CF64884-7EDF-CE4E-AC76-99D4A4394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0F2C-114C-F94F-8E35-A900B42FC7C7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E2A9926-A2FD-6149-8D81-70C720671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5773CD3-BDB2-3445-A5F5-9EA65DDB7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0708C-419E-424F-B369-6B1B570307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27136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85A9D21-747D-8246-9311-E4BE10C15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6C7DF482-115D-F641-8F25-A906FD2D28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01BE954-FDEE-6345-B2C2-31B800BBD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0F2C-114C-F94F-8E35-A900B42FC7C7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DE886A0-90CF-8D44-B7C4-920A85FF0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DCA5DAC-4BD6-AD46-9B6A-7B9556E78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0708C-419E-424F-B369-6B1B570307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31725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D93EC164-3DCE-DC4E-A109-09C55DFFE5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BC6B619F-E39D-3A45-8561-ADD490CCFD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24B5328-7868-6548-B2D0-15CA118E2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0F2C-114C-F94F-8E35-A900B42FC7C7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14F4A71-E620-644B-9856-D15CDA0EF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1D90099-22EE-064F-8F84-D3D83C953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0708C-419E-424F-B369-6B1B570307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71551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C6ED83-F3BD-8B41-9282-D02D37FA3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9117864-C553-0C40-A083-E9848AFC7A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37C6760-42E2-8C4F-A151-E885CEEE5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0F2C-114C-F94F-8E35-A900B42FC7C7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AD1331A-44F0-5645-8CF5-8FDDBB967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E17FAB9-CD7F-B441-848E-B64DD10BD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0708C-419E-424F-B369-6B1B570307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75387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3202382-7D91-AF4B-90C3-1224FDD76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D311C2A-1AFE-1C40-9BD1-F079C2E39F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E183093-3802-B442-A940-C73D653B7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0F2C-114C-F94F-8E35-A900B42FC7C7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32333C8-8D5C-E040-A0FB-10FCEC052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572B85-8944-DC43-BF98-AD8141A29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0708C-419E-424F-B369-6B1B570307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21066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68CCFF8-6AB7-9845-8615-037F8F690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40D810C-7015-114C-AB01-4CB03065D1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31E7A7C-2441-954B-A8D3-44581CBBD8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1FE8E6F-1838-1648-8BA2-0DF02DBD1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0F2C-114C-F94F-8E35-A900B42FC7C7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A22B7AA-E71F-DC42-89DC-D53C89AE6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0DE74EA-E025-9248-8E78-D909E4EA6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0708C-419E-424F-B369-6B1B570307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22469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E2458AF-2F7A-CB40-8888-2747C9547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09359D4-F9EF-E249-8882-0ADF076E72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2CAFCD2E-F2E5-0948-808D-BC942B2D68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D6BB8825-1E83-D243-95DE-E0D5B4775C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39C367C-8286-414A-A155-80A3BEE599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C08D1C5F-4D56-AE48-93E2-12BBC2B59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0F2C-114C-F94F-8E35-A900B42FC7C7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62EB160C-3244-9640-9155-3F95C896B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5B0EC13B-0DAE-ED4E-A223-53AF2F85D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0708C-419E-424F-B369-6B1B570307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58912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DD02CC7-9214-1B4C-9A71-85D205366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2F7E0D64-E55D-3743-A5CB-C9EC55133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0F2C-114C-F94F-8E35-A900B42FC7C7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45010592-EDEA-3742-A534-632B9CCBE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AFB2EF2-A486-CC42-A28C-042D9DBDA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0708C-419E-424F-B369-6B1B570307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07696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02FC2D3F-217E-B148-A1D3-E9AF14BD1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0F2C-114C-F94F-8E35-A900B42FC7C7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72B79243-6EEE-E64F-BD64-802449BB5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5441546-754E-7946-A8F2-18036C086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0708C-419E-424F-B369-6B1B570307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498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1E19DDC-04DF-D147-BDBF-47D0CF6BD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5FBBC2C-5572-4D46-8592-84E4A18251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63DCA37-B9E3-FD40-BE31-66F3E7883E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EDFBD34-1D55-DB4D-8414-FE3109112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0F2C-114C-F94F-8E35-A900B42FC7C7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427DA45-8AD2-4042-B8AC-078FDC4C7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5679643-8A5F-8A4B-A0F1-707CD9343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0708C-419E-424F-B369-6B1B570307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83678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4392C4-E32A-9447-9E01-7CD82605E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6C5E69CE-8B6E-1640-96CC-DEF66F34C1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533DE78A-8BA8-8F46-800B-6166ED446C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6B26CFF-08CF-424F-ABBF-EC2300859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0F2C-114C-F94F-8E35-A900B42FC7C7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9C23CEA-91CA-CC4D-8246-15EBCB040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AB24F31-B84A-D643-8DAB-4B0E1F915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0708C-419E-424F-B369-6B1B570307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94599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4301D8B8-6F6A-6749-A84C-E3819225B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90FA6DC-336C-8346-A9D1-D7B6084DC8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2A8954E-A30A-4B4C-A5A7-9B939479A4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90F2C-114C-F94F-8E35-A900B42FC7C7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35630E7-5BEE-BE4E-AE7C-8DEC073A4C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57F093E-F669-104F-B38A-79E9D4ADC2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0708C-419E-424F-B369-6B1B570307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6389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தேயிலைத்</a:t>
            </a:r>
            <a:r>
              <a:rPr lang="en-IN" b="1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b="1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தோட்டப்</a:t>
            </a:r>
            <a:r>
              <a:rPr lang="en-IN" b="1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b="1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பாட்டு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285992"/>
            <a:ext cx="5181600" cy="157163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சமூகத்தின்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வலி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நிறைந்த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பாடல்</a:t>
            </a:r>
            <a:endParaRPr lang="en-US" dirty="0" smtClean="0">
              <a:latin typeface="TAU-Marutham" pitchFamily="34" charset="0"/>
              <a:cs typeface="TAU-Marutham" pitchFamily="34" charset="0"/>
            </a:endParaRP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239008" y="2928934"/>
          <a:ext cx="2084387" cy="438150"/>
        </p:xfrm>
        <a:graphic>
          <a:graphicData uri="http://schemas.openxmlformats.org/presentationml/2006/ole">
            <p:oleObj spid="_x0000_s1026" name="Packager Shell Object" showAsIcon="1" r:id="rId3" imgW="2084760" imgH="43776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B32F483-20E2-8C4B-94AC-17AED24BD7CC}"/>
              </a:ext>
            </a:extLst>
          </p:cNvPr>
          <p:cNvSpPr txBox="1"/>
          <p:nvPr/>
        </p:nvSpPr>
        <p:spPr>
          <a:xfrm>
            <a:off x="776262" y="428178"/>
            <a:ext cx="106394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மக்கள்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தங்கள்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வாழ்வில்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ஏற்படுத்தும்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தாக்கங்களை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வாய்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மொழி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இலக்கியங்களாக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வெளிப்படுத்துகின்றனர்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IN" sz="2800" dirty="0">
              <a:latin typeface="TAU-Marutham" pitchFamily="34" charset="0"/>
              <a:cs typeface="TAU-Marutham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அச்சு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பரவலாக்கம்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பெற்ற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பத்தொன்பதாம்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நூற்றாண்டில்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அத்தகைய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வெகுசன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இலக்கியங்கள்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அச்சிடப்பட்டன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IN" sz="2800" dirty="0">
              <a:latin typeface="TAU-Marutham" pitchFamily="34" charset="0"/>
              <a:cs typeface="TAU-Marutham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குஜிலி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நூல்கள்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,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தெருப்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பாடல்கள்,பெரிய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எழுத்துப்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புத்தகங்கள்,முச்சந்தி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இலக்கியம்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,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காலணா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அரையணா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பாட்டுப்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புத்தகங்கள்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என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அந்நூல்கள்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அழைக்கப்பட்டன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.</a:t>
            </a:r>
            <a:endParaRPr lang="en-US" sz="2800" dirty="0">
              <a:latin typeface="TAU-Marutham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389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7555ADE3-EEC4-C74B-9B42-8DF5B63A7D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20684" y="0"/>
            <a:ext cx="56355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60698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569910E-E43E-7147-A849-23590E56BCB7}"/>
              </a:ext>
            </a:extLst>
          </p:cNvPr>
          <p:cNvSpPr txBox="1"/>
          <p:nvPr/>
        </p:nvSpPr>
        <p:spPr>
          <a:xfrm>
            <a:off x="1845915" y="3429000"/>
            <a:ext cx="9400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2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67BC38E-FF74-054A-9953-DC15F53A67D4}"/>
              </a:ext>
            </a:extLst>
          </p:cNvPr>
          <p:cNvSpPr txBox="1"/>
          <p:nvPr/>
        </p:nvSpPr>
        <p:spPr>
          <a:xfrm>
            <a:off x="273016" y="738947"/>
            <a:ext cx="10680768" cy="61247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பத்தொன்பதாம்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நூற்றாண்டில்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ஏற்பட்ட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பெருமளவிலான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பஞ்சங்கள்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காரணமாக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விளிம்பு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நிலை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மக்கள்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வறுமையினால்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கூலிகளாய்ப்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புலம்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பெயர்ந்தனர்</a:t>
            </a:r>
            <a:r>
              <a:rPr lang="en-IN" sz="2800" dirty="0" smtClean="0">
                <a:latin typeface="TAU-Marutham" pitchFamily="34" charset="0"/>
                <a:cs typeface="TAU-Marutham" pitchFamily="34" charset="0"/>
              </a:rPr>
              <a:t>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IN" sz="2800" dirty="0" smtClean="0">
              <a:latin typeface="TAU-Marutham" pitchFamily="34" charset="0"/>
              <a:cs typeface="TAU-Marutham" pitchFamily="34" charset="0"/>
            </a:endParaRPr>
          </a:p>
          <a:p>
            <a:pPr marL="457200" indent="-457200" algn="l"/>
            <a:endParaRPr lang="en-IN" sz="2800" dirty="0">
              <a:latin typeface="TAU-Marutham" pitchFamily="34" charset="0"/>
              <a:cs typeface="TAU-Marutham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அவ்வேளையில்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பிரிட்டிஷார்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தங்கள்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காலனிய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நாடுகளில்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உருவாக்கிய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தோட்டங்களில்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தமிழர்கள்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பெருமளவில்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பணியமர்த்தப்பட்டனர்</a:t>
            </a:r>
            <a:r>
              <a:rPr lang="en-IN" sz="2800" dirty="0">
                <a:latin typeface="TAU-Marutham" pitchFamily="34" charset="0"/>
                <a:cs typeface="TAU-Marutham" pitchFamily="34" charset="0"/>
              </a:rPr>
              <a:t>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IN" sz="2800" dirty="0">
              <a:latin typeface="TAU-Marutham" pitchFamily="34" charset="0"/>
              <a:cs typeface="TAU-Marutham" pitchFamily="34" charset="0"/>
            </a:endParaRPr>
          </a:p>
          <a:p>
            <a:pPr algn="l"/>
            <a:endParaRPr lang="en-IN" sz="2800" dirty="0"/>
          </a:p>
          <a:p>
            <a:pPr algn="l"/>
            <a:endParaRPr lang="en-IN" sz="2400" dirty="0"/>
          </a:p>
          <a:p>
            <a:pPr algn="l"/>
            <a:endParaRPr lang="en-IN" sz="28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IN" sz="28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451748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817821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457200" indent="-457200"/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போலி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பொய்யுரைகளைச்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சொல்லி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கூலியாட்களைத்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திரட்டும்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பணியினைக்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கங்காணிகள்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செய்தனர்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.</a:t>
            </a:r>
          </a:p>
          <a:p>
            <a:pPr marL="457200" indent="-457200">
              <a:buNone/>
            </a:pPr>
            <a:endParaRPr lang="en-IN" dirty="0" smtClean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  <a:p>
            <a:pPr marL="457200" indent="-457200"/>
            <a:r>
              <a:rPr lang="en-IN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தமிழர்</a:t>
            </a:r>
            <a:r>
              <a:rPr lang="en-IN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அலைவுழல்வியல்</a:t>
            </a:r>
            <a:r>
              <a:rPr lang="en-IN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( Tamil Diaspora )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என்னும்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துறை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தமிழர்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புலம்பெயர்வு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குறித்த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ஆய்வுகளை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மேற்கொள்கிறது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.</a:t>
            </a:r>
            <a:endParaRPr lang="en-IN" dirty="0" smtClean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  <a:p>
            <a:pPr marL="457200" indent="-457200"/>
            <a:endParaRPr lang="en-IN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FEBF4F26-A965-0145-BE28-9320A75F8D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38097" y="330064"/>
            <a:ext cx="8923956" cy="6405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61322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C575BBBA-B97E-F04F-90D6-7B6A305F38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7989" y="122246"/>
            <a:ext cx="10024171" cy="6735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37557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7AA975AA-D728-CB4B-A4B1-9BB2A63B04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61337" y="110021"/>
            <a:ext cx="9926373" cy="6747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0143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92</Words>
  <Application>Microsoft Office PowerPoint</Application>
  <PresentationFormat>Custom</PresentationFormat>
  <Paragraphs>19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Package</vt:lpstr>
      <vt:lpstr>தேயிலைத் தோட்டப் பாட்டு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தேயிலைத் தோட்டப் பாட்டு</dc:title>
  <dc:creator>919962428642</dc:creator>
  <cp:lastModifiedBy>Windows User</cp:lastModifiedBy>
  <cp:revision>7</cp:revision>
  <dcterms:created xsi:type="dcterms:W3CDTF">2019-06-09T17:06:46Z</dcterms:created>
  <dcterms:modified xsi:type="dcterms:W3CDTF">2019-06-11T00:51:01Z</dcterms:modified>
</cp:coreProperties>
</file>